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1" r:id="rId3"/>
    <p:sldId id="332" r:id="rId4"/>
    <p:sldId id="282" r:id="rId5"/>
    <p:sldId id="329" r:id="rId6"/>
    <p:sldId id="328" r:id="rId7"/>
    <p:sldId id="290" r:id="rId8"/>
    <p:sldId id="292" r:id="rId9"/>
    <p:sldId id="293" r:id="rId10"/>
    <p:sldId id="262" r:id="rId11"/>
    <p:sldId id="263" r:id="rId12"/>
    <p:sldId id="284" r:id="rId13"/>
    <p:sldId id="285" r:id="rId14"/>
    <p:sldId id="294" r:id="rId15"/>
    <p:sldId id="296" r:id="rId16"/>
    <p:sldId id="297" r:id="rId17"/>
    <p:sldId id="298" r:id="rId18"/>
    <p:sldId id="272" r:id="rId19"/>
    <p:sldId id="267" r:id="rId20"/>
    <p:sldId id="270" r:id="rId21"/>
    <p:sldId id="276" r:id="rId22"/>
    <p:sldId id="299" r:id="rId23"/>
    <p:sldId id="300" r:id="rId24"/>
    <p:sldId id="304" r:id="rId25"/>
    <p:sldId id="273" r:id="rId26"/>
    <p:sldId id="303" r:id="rId27"/>
    <p:sldId id="334" r:id="rId28"/>
    <p:sldId id="335" r:id="rId29"/>
    <p:sldId id="336" r:id="rId30"/>
    <p:sldId id="337" r:id="rId31"/>
    <p:sldId id="333" r:id="rId32"/>
    <p:sldId id="338" r:id="rId33"/>
    <p:sldId id="288" r:id="rId34"/>
    <p:sldId id="301" r:id="rId35"/>
    <p:sldId id="339" r:id="rId36"/>
    <p:sldId id="330" r:id="rId37"/>
    <p:sldId id="279" r:id="rId38"/>
    <p:sldId id="260" r:id="rId39"/>
    <p:sldId id="264" r:id="rId40"/>
    <p:sldId id="265" r:id="rId41"/>
    <p:sldId id="266" r:id="rId42"/>
    <p:sldId id="268" r:id="rId43"/>
    <p:sldId id="283" r:id="rId44"/>
    <p:sldId id="271" r:id="rId45"/>
    <p:sldId id="269" r:id="rId46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29"/>
  </p:normalViewPr>
  <p:slideViewPr>
    <p:cSldViewPr>
      <p:cViewPr varScale="1">
        <p:scale>
          <a:sx n="122" d="100"/>
          <a:sy n="122" d="100"/>
        </p:scale>
        <p:origin x="-112" y="-24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36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 smtClean="0"/>
              <a:t>Leverage specialized biological mechanisms in deep cortical layers for attention, temporal context learning.</a:t>
            </a:r>
          </a:p>
          <a:p>
            <a:pPr lvl="1"/>
            <a:r>
              <a:rPr lang="en-US" sz="2700" dirty="0" smtClean="0"/>
              <a:t>&amp; bidirectional, recurrent connections</a:t>
            </a:r>
          </a:p>
          <a:p>
            <a:r>
              <a:rPr lang="en-US" sz="3100" dirty="0" smtClean="0"/>
              <a:t>Encode 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14376</TotalTime>
  <Words>1602</Words>
  <Application>Microsoft Macintosh PowerPoint</Application>
  <PresentationFormat>Custom</PresentationFormat>
  <Paragraphs>190</Paragraphs>
  <Slides>45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ror_std_emerbrain</vt:lpstr>
      <vt:lpstr>The Emergence of Symbolic Cognition from Sensory-Motor Dynamics</vt:lpstr>
      <vt:lpstr>Cognitively: What is Vision For?</vt:lpstr>
      <vt:lpstr>Overall Approach</vt:lpstr>
      <vt:lpstr>Thalamocortical Loop Biology (Sherman &amp; Guillery, 2006)</vt:lpstr>
      <vt:lpstr>Thalamocortical Mysteries</vt:lpstr>
      <vt:lpstr>Three Functions in One Circuit</vt:lpstr>
      <vt:lpstr>Recurrent Processing -&gt; Consciousness (Lamme, 2006)</vt:lpstr>
      <vt:lpstr>Attention and Consciousness</vt:lpstr>
      <vt:lpstr>Superficial Attractor / Constraint Satisfaction Network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Deep Dominates Feedback</vt:lpstr>
      <vt:lpstr>Deep Attentional Dynamics (Reynolds &amp; Heeger, 2009; Grossberg, 1999)</vt:lpstr>
      <vt:lpstr>DeepLeabra</vt:lpstr>
      <vt:lpstr>TI: Key Biological Data</vt:lpstr>
      <vt:lpstr>Nested Thalamic Auto-Encoders (Deep5aed: Deep5b Auto Error Driven)</vt:lpstr>
      <vt:lpstr>Auto-Encoder over Time:  Predictive Learning</vt:lpstr>
      <vt:lpstr>Thalamocortical Mysteries</vt:lpstr>
      <vt:lpstr>Current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Problems with Recurrent Connectivity</vt:lpstr>
      <vt:lpstr>Summary: Two Networks in One</vt:lpstr>
      <vt:lpstr>Big Picture</vt:lpstr>
      <vt:lpstr>Thanks To</vt:lpstr>
      <vt:lpstr>Extras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Test Application: Learning Early Visual Structure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132</cp:revision>
  <dcterms:created xsi:type="dcterms:W3CDTF">2009-03-18T06:10:11Z</dcterms:created>
  <dcterms:modified xsi:type="dcterms:W3CDTF">2015-08-13T01:12:13Z</dcterms:modified>
</cp:coreProperties>
</file>